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85" r:id="rId7"/>
    <p:sldId id="279" r:id="rId8"/>
    <p:sldId id="280" r:id="rId9"/>
    <p:sldId id="281" r:id="rId10"/>
    <p:sldId id="286" r:id="rId11"/>
    <p:sldId id="283" r:id="rId12"/>
    <p:sldId id="284" r:id="rId13"/>
    <p:sldId id="287" r:id="rId14"/>
    <p:sldId id="288" r:id="rId15"/>
    <p:sldId id="291" r:id="rId16"/>
    <p:sldId id="289" r:id="rId17"/>
    <p:sldId id="290" r:id="rId18"/>
    <p:sldId id="292" r:id="rId19"/>
    <p:sldId id="293" r:id="rId20"/>
    <p:sldId id="294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2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2022-11-16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2022-11-16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re.tistory.com/entry/HTML-canvas-%ED%83%9C%EA%B7%B8-Javascript%EB%A1%9C-%EC%A0%9C%EC%96%B4%ED%95%98%EA%B8%B0-%EA%B2%8C%EC%9E%84-%EB%A7%8C%EB%93%A4%EA%B8%B0" TargetMode="External"/><Relationship Id="rId2" Type="http://schemas.openxmlformats.org/officeDocument/2006/relationships/hyperlink" Target="https://blog.naver.com/bdgom73/222669980351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/>
              <a:t>Canvas </a:t>
            </a:r>
            <a:r>
              <a:rPr lang="ko-KR" altLang="en-US" dirty="0"/>
              <a:t>게임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소프트웨어학과 </a:t>
            </a:r>
            <a:r>
              <a:rPr lang="en-US" altLang="ko-KR" dirty="0"/>
              <a:t>2020975032 </a:t>
            </a:r>
            <a:r>
              <a:rPr lang="ko-KR" altLang="en-US" dirty="0"/>
              <a:t>안지현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dirty="0"/>
              <a:t>3_1. </a:t>
            </a:r>
            <a:r>
              <a:rPr lang="ko-KR" altLang="en-US" sz="2800" dirty="0"/>
              <a:t>몬스터가 위에서 아래로 떨어짐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5428EE-8447-DEDC-D971-8EEC49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0"/>
          <a:stretch/>
        </p:blipFill>
        <p:spPr>
          <a:xfrm>
            <a:off x="176493" y="1110343"/>
            <a:ext cx="6592100" cy="31829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C20ABB-631C-A8E7-07AE-83CE2A4A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65" y="1811909"/>
            <a:ext cx="6943142" cy="3638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ACA41-2B69-C8BE-F09E-A55FD954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5139730"/>
            <a:ext cx="5607082" cy="16241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736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46923"/>
            <a:ext cx="8421688" cy="998827"/>
          </a:xfrm>
        </p:spPr>
        <p:txBody>
          <a:bodyPr/>
          <a:lstStyle/>
          <a:p>
            <a:r>
              <a:rPr lang="en-US" altLang="ko-KR" dirty="0"/>
              <a:t>3_2. </a:t>
            </a:r>
            <a:r>
              <a:rPr lang="ko-KR" altLang="en-US" sz="2800" dirty="0"/>
              <a:t>우주선에서 총이 나오도록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9F48C-2A9D-2F68-EA0F-1A03519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10" y="1058664"/>
            <a:ext cx="6846780" cy="58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3_3. </a:t>
            </a:r>
            <a:r>
              <a:rPr lang="ko-KR" altLang="en-US" sz="2800" dirty="0"/>
              <a:t>총으로 몬스터를 맞추면 </a:t>
            </a:r>
            <a:r>
              <a:rPr lang="en-US" altLang="ko-KR" sz="2800" dirty="0"/>
              <a:t>+1</a:t>
            </a:r>
            <a:r>
              <a:rPr lang="ko-KR" altLang="en-US" sz="2800" dirty="0"/>
              <a:t>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15743-5307-455E-7749-8B6BCBEF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2" y="1349829"/>
            <a:ext cx="6871655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3_4. </a:t>
            </a:r>
            <a:r>
              <a:rPr lang="ko-KR" altLang="en-US" sz="2800" dirty="0"/>
              <a:t>몬스터가 바닥에 닿으면 게임이 종료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C0C36-2AE1-3661-F868-2B329824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50" y="1349829"/>
            <a:ext cx="6592100" cy="49203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9148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363" y="470745"/>
            <a:ext cx="9599273" cy="998827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몬스터를 </a:t>
            </a:r>
            <a:r>
              <a:rPr lang="ko-KR" altLang="en-US" sz="2800" dirty="0" err="1"/>
              <a:t>맞췄을때</a:t>
            </a:r>
            <a:r>
              <a:rPr lang="en-US" altLang="ko-KR" sz="2800" dirty="0"/>
              <a:t>, </a:t>
            </a:r>
            <a:r>
              <a:rPr lang="ko-KR" altLang="en-US" sz="2800" dirty="0"/>
              <a:t>게임이 </a:t>
            </a:r>
            <a:r>
              <a:rPr lang="ko-KR" altLang="en-US" sz="2800" dirty="0" err="1"/>
              <a:t>종료되었을때의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효과음 설정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E3A67-C618-D270-C7FB-29823241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" y="1682308"/>
            <a:ext cx="7405007" cy="2658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12DEE-F465-06B3-3C22-E0E8F747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29" y="3484564"/>
            <a:ext cx="5594293" cy="30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22402"/>
            <a:ext cx="8421688" cy="998827"/>
          </a:xfrm>
        </p:spPr>
        <p:txBody>
          <a:bodyPr/>
          <a:lstStyle/>
          <a:p>
            <a:r>
              <a:rPr lang="en-US" altLang="ko-KR" dirty="0"/>
              <a:t>Shooting game </a:t>
            </a:r>
            <a:r>
              <a:rPr lang="ko-KR" altLang="en-US" dirty="0"/>
              <a:t>영상</a:t>
            </a:r>
          </a:p>
        </p:txBody>
      </p:sp>
      <p:pic>
        <p:nvPicPr>
          <p:cNvPr id="3" name="녹화_2022_11_16_05_34_17_13 - Trim">
            <a:hlinkClick r:id="" action="ppaction://media"/>
            <a:extLst>
              <a:ext uri="{FF2B5EF4-FFF2-40B4-BE49-F238E27FC236}">
                <a16:creationId xmlns:a16="http://schemas.microsoft.com/office/drawing/2014/main" id="{F9BD9EA8-E7D6-3337-3443-22078E868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262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49716"/>
            <a:ext cx="8421688" cy="998827"/>
          </a:xfrm>
        </p:spPr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4AA2-141A-AE8C-42C7-10C4D1D3DC34}"/>
              </a:ext>
            </a:extLst>
          </p:cNvPr>
          <p:cNvSpPr txBox="1"/>
          <p:nvPr/>
        </p:nvSpPr>
        <p:spPr>
          <a:xfrm>
            <a:off x="1447799" y="2551837"/>
            <a:ext cx="968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Ball</a:t>
            </a:r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https://blog.naver.com/bdgom73/222669980351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Canvas : </a:t>
            </a:r>
            <a:r>
              <a:rPr lang="en-US" altLang="ko-KR" dirty="0">
                <a:hlinkClick r:id="rId3"/>
              </a:rPr>
              <a:t>https://lifere.tistory.com/entry/HTML-canvas-%ED%83%9C%EA%B7%B8-Javascript%EB%A1%9C-%EC%A0%9C%EC%96%B4%ED%95%98%EA%B8%B0-%EA%B2%8C%EC%9E%84-%EB%A7%8C%EB%93%A4%EA%B8%B0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EA036-3E1C-35B4-3763-ED1840FE4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1904265"/>
            <a:ext cx="4179570" cy="1524735"/>
          </a:xfrm>
        </p:spPr>
        <p:txBody>
          <a:bodyPr/>
          <a:lstStyle/>
          <a:p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98CBC-4E78-FAA0-C98F-531CBE204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193971"/>
            <a:ext cx="6574972" cy="431968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: https://github.com/JihyeonAn/game/tree/main/1115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1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1.</a:t>
            </a:r>
            <a:r>
              <a:rPr lang="ko-KR" altLang="en-US" noProof="1"/>
              <a:t>원래코드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2.</a:t>
            </a:r>
            <a:r>
              <a:rPr lang="ko-KR" altLang="en-US" noProof="1"/>
              <a:t>개선한 코드 분석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noProof="1"/>
              <a:t>3.</a:t>
            </a:r>
            <a:r>
              <a:rPr lang="ko-KR" altLang="en-US" noProof="1"/>
              <a:t>참고자료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/>
          <a:p>
            <a:pPr rtl="0"/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67027"/>
            <a:ext cx="8421688" cy="1113904"/>
          </a:xfrm>
        </p:spPr>
        <p:txBody>
          <a:bodyPr/>
          <a:lstStyle/>
          <a:p>
            <a:r>
              <a:rPr lang="en-US" altLang="ko-KR" cap="none" dirty="0"/>
              <a:t>Ball</a:t>
            </a:r>
            <a:r>
              <a:rPr lang="ko-KR" altLang="en-US" dirty="0"/>
              <a:t>게임</a:t>
            </a:r>
          </a:p>
        </p:txBody>
      </p:sp>
      <p:pic>
        <p:nvPicPr>
          <p:cNvPr id="3" name="녹화_2022_11_16_04_22_36_184">
            <a:hlinkClick r:id="" action="ppaction://media"/>
            <a:extLst>
              <a:ext uri="{FF2B5EF4-FFF2-40B4-BE49-F238E27FC236}">
                <a16:creationId xmlns:a16="http://schemas.microsoft.com/office/drawing/2014/main" id="{A9337DD4-375E-FF42-EB70-6C23E7F4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8701" y="1185786"/>
            <a:ext cx="4814596" cy="5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369187" cy="936622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77B8DE-B042-CE19-B0D6-16059E34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5" y="1287625"/>
            <a:ext cx="5030781" cy="4945224"/>
          </a:xfrm>
          <a:prstGeom prst="rect">
            <a:avLst/>
          </a:prstGeom>
          <a:ln>
            <a:solidFill>
              <a:srgbClr val="E9E6DF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E9D2AF-69E6-240D-3B5B-0A8C3DBBDC24}"/>
              </a:ext>
            </a:extLst>
          </p:cNvPr>
          <p:cNvSpPr txBox="1"/>
          <p:nvPr/>
        </p:nvSpPr>
        <p:spPr>
          <a:xfrm>
            <a:off x="6494636" y="2967335"/>
            <a:ext cx="415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querrySelector</a:t>
            </a:r>
            <a:r>
              <a:rPr lang="en-US" altLang="ko-KR" dirty="0"/>
              <a:t>: canvas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호출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seInterval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실행할함수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시간 간격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6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1140341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0E22-2C0E-DF1E-8B67-E6E3B1E3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3" y="1349828"/>
            <a:ext cx="5929072" cy="495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307C4-5A92-1766-E0DF-2CE624444A41}"/>
              </a:ext>
            </a:extLst>
          </p:cNvPr>
          <p:cNvSpPr txBox="1"/>
          <p:nvPr/>
        </p:nvSpPr>
        <p:spPr>
          <a:xfrm>
            <a:off x="7199079" y="2967335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KeyDownHandler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눌렸을때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KeyUpHandler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떼었을때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22177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421688" cy="1107684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FE1E1-0660-5788-F529-E9B58CCA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" y="1458686"/>
            <a:ext cx="6183720" cy="4397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777AA-456E-3451-795D-E9B69E516B66}"/>
              </a:ext>
            </a:extLst>
          </p:cNvPr>
          <p:cNvSpPr txBox="1"/>
          <p:nvPr/>
        </p:nvSpPr>
        <p:spPr>
          <a:xfrm>
            <a:off x="6792686" y="3058886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ctx.beginPath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():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새로운 선 그리기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ctx.arc(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x,y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반지름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시작각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끝각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회전반시계방향</a:t>
            </a:r>
          </a:p>
        </p:txBody>
      </p:sp>
    </p:spTree>
    <p:extLst>
      <p:ext uri="{BB962C8B-B14F-4D97-AF65-F5344CB8AC3E}">
        <p14:creationId xmlns:p14="http://schemas.microsoft.com/office/powerpoint/2010/main" val="252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74E51-2B11-2771-504C-CB6B352A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7" y="996724"/>
            <a:ext cx="5909583" cy="1204912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Ball game=&gt; </a:t>
            </a:r>
            <a:br>
              <a:rPr lang="en-US" altLang="ko-KR" sz="3500" dirty="0"/>
            </a:br>
            <a:r>
              <a:rPr lang="en-US" altLang="ko-KR" sz="3500" dirty="0"/>
              <a:t>		shooting game</a:t>
            </a:r>
            <a:endParaRPr lang="ko-KR" altLang="en-US" sz="35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CFFEF-36F9-840A-4EA9-094725B4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1" y="2942316"/>
            <a:ext cx="7285946" cy="361088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게임 시작화면 설정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배경화면</a:t>
            </a:r>
            <a:r>
              <a:rPr lang="en-US" altLang="ko-KR" sz="2000" dirty="0"/>
              <a:t>,</a:t>
            </a:r>
            <a:r>
              <a:rPr lang="ko-KR" altLang="en-US" sz="2000" dirty="0"/>
              <a:t>우주선</a:t>
            </a:r>
            <a:r>
              <a:rPr lang="en-US" altLang="ko-KR" sz="2000" dirty="0"/>
              <a:t>,</a:t>
            </a:r>
            <a:r>
              <a:rPr lang="ko-KR" altLang="en-US" sz="2000" dirty="0"/>
              <a:t>몬스터</a:t>
            </a:r>
            <a:r>
              <a:rPr lang="en-US" altLang="ko-KR" sz="2000" dirty="0"/>
              <a:t>,</a:t>
            </a:r>
            <a:r>
              <a:rPr lang="ko-KR" altLang="en-US" sz="2000" dirty="0"/>
              <a:t>총 등의 삽화 삽입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게임 룰의 변화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위에서 아래로 떨어짐</a:t>
            </a:r>
            <a:endParaRPr lang="en-US" altLang="ko-KR" sz="2000" dirty="0"/>
          </a:p>
          <a:p>
            <a:r>
              <a:rPr lang="en-US" altLang="ko-KR" sz="2000" dirty="0"/>
              <a:t>        -</a:t>
            </a:r>
            <a:r>
              <a:rPr lang="ko-KR" altLang="en-US" sz="2000" dirty="0"/>
              <a:t> 우주선에서 총이 나오도록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총으로 몬스터를 맞추면 </a:t>
            </a:r>
            <a:r>
              <a:rPr lang="en-US" altLang="ko-KR" sz="2000" dirty="0"/>
              <a:t>+1</a:t>
            </a:r>
            <a:r>
              <a:rPr lang="ko-KR" altLang="en-US" sz="2000" dirty="0"/>
              <a:t>점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바닥에 닿으면 게임이 종료</a:t>
            </a:r>
            <a:endParaRPr lang="en-US" altLang="ko-KR" sz="2000" dirty="0"/>
          </a:p>
          <a:p>
            <a:r>
              <a:rPr lang="en-US" altLang="ko-KR" sz="2000" dirty="0"/>
              <a:t>4.  </a:t>
            </a:r>
            <a:r>
              <a:rPr lang="ko-KR" altLang="en-US" sz="2000" dirty="0"/>
              <a:t>총을 </a:t>
            </a:r>
            <a:r>
              <a:rPr lang="ko-KR" altLang="en-US" sz="2000" dirty="0" err="1"/>
              <a:t>맞았을때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게임이 </a:t>
            </a:r>
            <a:r>
              <a:rPr lang="ko-KR" altLang="en-US" sz="2000" dirty="0" err="1"/>
              <a:t>종료되었을때의</a:t>
            </a:r>
            <a:r>
              <a:rPr lang="ko-KR" altLang="en-US" sz="2000" dirty="0"/>
              <a:t> 효과음 설정</a:t>
            </a:r>
          </a:p>
        </p:txBody>
      </p:sp>
    </p:spTree>
    <p:extLst>
      <p:ext uri="{BB962C8B-B14F-4D97-AF65-F5344CB8AC3E}">
        <p14:creationId xmlns:p14="http://schemas.microsoft.com/office/powerpoint/2010/main" val="31896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56" y="176831"/>
            <a:ext cx="8421688" cy="98794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시작화면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44B19-6469-FA75-5E38-85A90057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9" y="1051057"/>
            <a:ext cx="4767590" cy="5806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622C6-14CA-2045-3F59-AB4973A03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00" y="1051056"/>
            <a:ext cx="5890770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배경화면</a:t>
            </a:r>
            <a:r>
              <a:rPr lang="en-US" altLang="ko-KR" sz="2800" dirty="0"/>
              <a:t>,</a:t>
            </a:r>
            <a:r>
              <a:rPr lang="ko-KR" altLang="en-US" sz="2800" dirty="0"/>
              <a:t>우주선</a:t>
            </a:r>
            <a:r>
              <a:rPr lang="en-US" altLang="ko-KR" sz="2800" dirty="0"/>
              <a:t>,</a:t>
            </a:r>
            <a:r>
              <a:rPr lang="ko-KR" altLang="en-US" sz="2800" dirty="0"/>
              <a:t>몬스터</a:t>
            </a:r>
            <a:r>
              <a:rPr lang="en-US" altLang="ko-KR" sz="2800" dirty="0"/>
              <a:t>,</a:t>
            </a:r>
            <a:r>
              <a:rPr lang="ko-KR" altLang="en-US" sz="2800" dirty="0"/>
              <a:t>총 등의 삽화 삽입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D82F0-E6D5-3F4E-5A45-4B28F9C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14" y="1041506"/>
            <a:ext cx="5573486" cy="58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34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263</TotalTime>
  <Words>299</Words>
  <Application>Microsoft Office PowerPoint</Application>
  <PresentationFormat>와이드스크린</PresentationFormat>
  <Paragraphs>44</Paragraphs>
  <Slides>17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돋움</vt:lpstr>
      <vt:lpstr>맑은 고딕</vt:lpstr>
      <vt:lpstr>Arial</vt:lpstr>
      <vt:lpstr>Tenorite</vt:lpstr>
      <vt:lpstr>모노라인</vt:lpstr>
      <vt:lpstr>Canvas 게임 만들기</vt:lpstr>
      <vt:lpstr>목차</vt:lpstr>
      <vt:lpstr>Ball게임</vt:lpstr>
      <vt:lpstr>코드 분석-1</vt:lpstr>
      <vt:lpstr>코드 분석-2</vt:lpstr>
      <vt:lpstr>코드 분석-3</vt:lpstr>
      <vt:lpstr>Ball game=&gt;    shooting game</vt:lpstr>
      <vt:lpstr>1. 게임 시작화면 설정</vt:lpstr>
      <vt:lpstr>2. 배경화면,우주선,몬스터,총 등의 삽화 삽입</vt:lpstr>
      <vt:lpstr>3_1. 몬스터가 위에서 아래로 떨어짐</vt:lpstr>
      <vt:lpstr>3_2. 우주선에서 총이 나오도록</vt:lpstr>
      <vt:lpstr>3_3. 총으로 몬스터를 맞추면 +1점</vt:lpstr>
      <vt:lpstr>3_4. 몬스터가 바닥에 닿으면 게임이 종료</vt:lpstr>
      <vt:lpstr>4. 몬스터를 맞췄을때, 게임이 종료되었을때의  효과음 설정</vt:lpstr>
      <vt:lpstr>Shooting game 영상</vt:lpstr>
      <vt:lpstr>참고 자료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 게임 만들기</dc:title>
  <dc:creator>안 지현</dc:creator>
  <cp:lastModifiedBy>지현 안</cp:lastModifiedBy>
  <cp:revision>1</cp:revision>
  <dcterms:created xsi:type="dcterms:W3CDTF">2022-11-15T16:20:58Z</dcterms:created>
  <dcterms:modified xsi:type="dcterms:W3CDTF">2022-11-15T20:44:22Z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